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A0DC6-C338-4A1C-88A2-3BBDB199AF2A}" type="datetimeFigureOut">
              <a:rPr lang="sr-Latn-CS" smtClean="0"/>
              <a:t>8.6.2020.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11465-CB58-423F-8C14-F06948DCC5B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FA1B2C2-D901-4B3A-BEEA-31FE1DBAAD60}" type="datetime1">
              <a:rPr lang="hr-HR" smtClean="0"/>
              <a:t>08.06.2020.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E1B5-533B-4ECF-BBB5-1FF436303C04}" type="datetime1">
              <a:rPr lang="hr-HR" smtClean="0"/>
              <a:t>08.06.2020.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3720F4-5731-4A76-BC2D-33E16C0114E8}" type="datetime1">
              <a:rPr lang="hr-HR" smtClean="0"/>
              <a:t>08.06.2020.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205-C9C3-492C-AAE0-3DB5026EDA22}" type="datetime1">
              <a:rPr lang="hr-HR" smtClean="0"/>
              <a:t>08.06.2020.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3E4-ED8D-4616-8499-8947966B964A}" type="datetime1">
              <a:rPr lang="hr-HR" smtClean="0"/>
              <a:t>08.06.2020.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262ED1-ACDE-4D99-A7A0-1E81F4299402}" type="datetime1">
              <a:rPr lang="hr-HR" smtClean="0"/>
              <a:t>08.06.2020.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40058B2-E5FE-4B96-9453-87FADCD339E9}" type="datetime1">
              <a:rPr lang="hr-HR" smtClean="0"/>
              <a:t>08.06.2020.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DAC9-56EB-4297-8BAB-9670418224BC}" type="datetime1">
              <a:rPr lang="hr-HR" smtClean="0"/>
              <a:t>08.06.2020.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4E7-5A9D-4E57-8FEE-6471CE2A4851}" type="datetime1">
              <a:rPr lang="hr-HR" smtClean="0"/>
              <a:t>08.06.2020.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64C9-233F-435E-B0AB-75105EA096BB}" type="datetime1">
              <a:rPr lang="hr-HR" smtClean="0"/>
              <a:t>08.06.2020.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BEDB33-F2CB-44EC-9A63-6C251F68DD85}" type="datetime1">
              <a:rPr lang="hr-HR" smtClean="0"/>
              <a:t>08.06.2020.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630994-9822-4BB7-B51B-71ACF8821664}" type="datetime1">
              <a:rPr lang="hr-HR" smtClean="0"/>
              <a:t>08.06.2020.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0EB86D-6865-4807-9572-C0D6F124F41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krizevci.hr/2020/06/8-lipnja-svjetski-dan-oceana/" TargetMode="External"/><Relationship Id="rId2" Type="http://schemas.openxmlformats.org/officeDocument/2006/relationships/hyperlink" Target="https://hr.wikipedia.org/wiki/Ocea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olinfo.hr/dogadaji/svjetski-dan-ocean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SVJETSKI DAN OCEANA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Picture 5" descr="jipp ji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41126">
            <a:off x="4357686" y="642918"/>
            <a:ext cx="3809664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D33F6-41A5-4B9F-A1D9-9AEDA0C915AB}" type="datetime1">
              <a:rPr lang="hr-HR" smtClean="0"/>
              <a:t>08.06.2020.</a:t>
            </a:fld>
            <a:endParaRPr lang="hr-HR" dirty="0"/>
          </a:p>
        </p:txBody>
      </p:sp>
      <p:sp>
        <p:nvSpPr>
          <p:cNvPr id="10" name="Curved Right Arrow 9"/>
          <p:cNvSpPr/>
          <p:nvPr/>
        </p:nvSpPr>
        <p:spPr>
          <a:xfrm>
            <a:off x="2143108" y="1428736"/>
            <a:ext cx="1714512" cy="1357322"/>
          </a:xfrm>
          <a:prstGeom prst="curved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11" name="Picture 10" descr="nmp n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928670"/>
            <a:ext cx="4292606" cy="266541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Svjetski oceani: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205-C9C3-492C-AAE0-3DB5026EDA22}" type="datetime1">
              <a:rPr lang="hr-HR" smtClean="0"/>
              <a:t>08.06.2020.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Svjetski oceani pokrivaju 98 posto površine našeg plavog planeta i glavni su čimbenik održavanja prirodne ravnoteže. Oni generiraju najveći dio kisika koji dišemo, reguliraju našu klimu, pročišćavaju vodu koju pijemo, nude nam farmakopeju potencijalnih lijekova i još mnoštvo toga</a:t>
            </a:r>
            <a:r>
              <a:rPr lang="hr-HR" dirty="0" smtClean="0"/>
              <a:t>.</a:t>
            </a:r>
          </a:p>
          <a:p>
            <a:r>
              <a:rPr lang="hr-HR" dirty="0" smtClean="0"/>
              <a:t>To su; Tihi </a:t>
            </a:r>
            <a:r>
              <a:rPr lang="hr-HR" dirty="0" smtClean="0"/>
              <a:t>ocean, Atlantski ocean, Indijski ocean, </a:t>
            </a:r>
            <a:r>
              <a:rPr lang="hr-HR" dirty="0" smtClean="0"/>
              <a:t>Južni ocean i Arktički ocean.</a:t>
            </a:r>
            <a:endParaRPr lang="hr-HR" dirty="0"/>
          </a:p>
        </p:txBody>
      </p:sp>
      <p:pic>
        <p:nvPicPr>
          <p:cNvPr id="5" name="Picture 4" descr="pacif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3365" y="5214950"/>
            <a:ext cx="2030635" cy="11361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Svjetski dan oceana: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205-C9C3-492C-AAE0-3DB5026EDA22}" type="datetime1">
              <a:rPr lang="hr-HR" smtClean="0"/>
              <a:t>08.06.2020.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Obilježavanje </a:t>
            </a:r>
            <a:r>
              <a:rPr lang="hr-HR" dirty="0" smtClean="0"/>
              <a:t>Svjetskog dana oceana predloženo još 1992. godine na Konferenciji Ujedinjenih naroda o zaštiti </a:t>
            </a:r>
            <a:r>
              <a:rPr lang="hr-HR" dirty="0" smtClean="0"/>
              <a:t>okoliša i razvoju.</a:t>
            </a:r>
          </a:p>
          <a:p>
            <a:r>
              <a:rPr lang="hr-HR" dirty="0" smtClean="0"/>
              <a:t>Dvadeset </a:t>
            </a:r>
            <a:r>
              <a:rPr lang="hr-HR" dirty="0" smtClean="0"/>
              <a:t>i pet godina nakon prvog prijedloga obilježavanja Svjetskog dana oceana, od 5. do 9. lipnja 2017. održana je konferencija UN-a o oceanima, sazvana s ciljem podržavanja provedbe 14. cilja UN-ove Agende za održivi razvoj: Očuvati i održivo koristiti oceane, mora i morske resurse za održiv razvoj.</a:t>
            </a:r>
            <a:endParaRPr lang="hr-HR" dirty="0"/>
          </a:p>
        </p:txBody>
      </p:sp>
      <p:sp>
        <p:nvSpPr>
          <p:cNvPr id="3076" name="AutoShape 4" descr="logos-download.com/wp-content/uploads/2016/07/U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78" name="AutoShape 6" descr="logos-download.com/wp-content/uploads/2016/07/U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3080" name="AutoShape 8" descr="logos-download.com/wp-content/uploads/2016/07/U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Picture 8" descr="u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174" y="0"/>
            <a:ext cx="1928826" cy="16363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Zašto se obilježava taj dan?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205-C9C3-492C-AAE0-3DB5026EDA22}" type="datetime1">
              <a:rPr lang="hr-HR" smtClean="0"/>
              <a:t>08.06.2020.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Svjetski dan oceana obilježava se s ciljem podizanja svijesti o vrlo važnoj ulozi koju imaju u našem svakodnevnom životu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 </a:t>
            </a:r>
            <a:r>
              <a:rPr lang="hr-HR" dirty="0" smtClean="0"/>
              <a:t>Svjetski dan oceana javnost se upoznaje s utjecajem ljudskih djelovanja na oceane te poziva na aktivnije uključivanje u projekte održivog upravljanja svjetskim oceanima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205-C9C3-492C-AAE0-3DB5026EDA22}" type="datetime1">
              <a:rPr lang="hr-HR" smtClean="0"/>
              <a:t>08.06.2020.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 Plastične boce, vrećice, slamke i ostali plastični otpad koji tako nemarno odbacujemo može se naći i na najudaljenijoj točki svijeta, kao i na najvećim, dosad neistraženim dubinama</a:t>
            </a:r>
            <a:r>
              <a:rPr lang="hr-HR" dirty="0" smtClean="0"/>
              <a:t>.</a:t>
            </a:r>
          </a:p>
          <a:p>
            <a:r>
              <a:rPr lang="vi-VN" sz="2400" dirty="0" smtClean="0"/>
              <a:t>Međusobno povezani svjetski oceani čine cjelinu, a odgovornost za ovo ogromno područje je na svakom ljudskom biću.</a:t>
            </a:r>
            <a:endParaRPr lang="hr-HR" sz="2400" dirty="0" smtClean="0">
              <a:latin typeface="Tw Cen MT" pitchFamily="34" charset="-18"/>
            </a:endParaRPr>
          </a:p>
          <a:p>
            <a:endParaRPr lang="hr-HR" dirty="0"/>
          </a:p>
        </p:txBody>
      </p:sp>
      <p:pic>
        <p:nvPicPr>
          <p:cNvPr id="5" name="Picture 4" descr="ocean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4429132"/>
            <a:ext cx="3000396" cy="2227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Linkovi:</a:t>
            </a: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0205-C9C3-492C-AAE0-3DB5026EDA22}" type="datetime1">
              <a:rPr lang="hr-HR" smtClean="0"/>
              <a:t>08.06.2020.</a:t>
            </a:fld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hr.wikipedia.org/wiki/Ocean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https://radiokrizevci.hr/2020/06/8-lipnja-svjetski-dan-oceana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https://www.bolinfo.hr/dogadaji/svjetski-dan-oceana</a:t>
            </a:r>
            <a:r>
              <a:rPr lang="hr-HR" dirty="0" smtClean="0">
                <a:hlinkClick r:id="rId4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54E7-5A9D-4E57-8FEE-6471CE2A4851}" type="datetime1">
              <a:rPr lang="hr-HR" smtClean="0"/>
              <a:t>08.06.2020.</a:t>
            </a:fld>
            <a:endParaRPr lang="hr-HR"/>
          </a:p>
        </p:txBody>
      </p:sp>
      <p:pic>
        <p:nvPicPr>
          <p:cNvPr id="3" name="Picture 2" descr="hvala-na-panji-61999705e3.jpg"/>
          <p:cNvPicPr>
            <a:picLocks noChangeAspect="1"/>
          </p:cNvPicPr>
          <p:nvPr/>
        </p:nvPicPr>
        <p:blipFill>
          <a:blip r:embed="rId2" cstate="print"/>
          <a:srcRect b="17152"/>
          <a:stretch>
            <a:fillRect/>
          </a:stretch>
        </p:blipFill>
        <p:spPr>
          <a:xfrm>
            <a:off x="642910" y="785794"/>
            <a:ext cx="5715000" cy="37957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92</TotalTime>
  <Words>206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SVJETSKI DAN OCEANA</vt:lpstr>
      <vt:lpstr>Svjetski oceani:</vt:lpstr>
      <vt:lpstr>Svjetski dan oceana:</vt:lpstr>
      <vt:lpstr>Zašto se obilježava taj dan?</vt:lpstr>
      <vt:lpstr>Slide 5</vt:lpstr>
      <vt:lpstr>Linkovi:</vt:lpstr>
      <vt:lpstr>Slide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OCEANA</dc:title>
  <dc:creator>Corporate Edition</dc:creator>
  <cp:lastModifiedBy>Corporate Edition</cp:lastModifiedBy>
  <cp:revision>10</cp:revision>
  <dcterms:created xsi:type="dcterms:W3CDTF">2020-06-08T12:40:15Z</dcterms:created>
  <dcterms:modified xsi:type="dcterms:W3CDTF">2020-06-08T14:13:07Z</dcterms:modified>
</cp:coreProperties>
</file>